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67" r:id="rId5"/>
    <p:sldId id="258" r:id="rId6"/>
    <p:sldId id="257" r:id="rId7"/>
    <p:sldId id="256" r:id="rId8"/>
    <p:sldId id="264" r:id="rId9"/>
    <p:sldId id="265" r:id="rId10"/>
    <p:sldId id="263" r:id="rId11"/>
    <p:sldId id="268" r:id="rId12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4B44"/>
    <a:srgbClr val="002E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FC0F13-9761-0713-2541-16D96C1D79C9}" v="55" dt="2026-02-23T09:32:59.1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d Baker" userId="S::edward.baker@oxfordarchaeology.com::590a178a-f38b-443a-afef-025c84b43008" providerId="AD" clId="Web-{4377BB64-0BF0-6FC0-9A63-8EE9AF0043FF}"/>
    <pc:docChg chg="addSld modSld sldOrd">
      <pc:chgData name="Ned Baker" userId="S::edward.baker@oxfordarchaeology.com::590a178a-f38b-443a-afef-025c84b43008" providerId="AD" clId="Web-{4377BB64-0BF0-6FC0-9A63-8EE9AF0043FF}" dt="2026-02-18T12:06:55.244" v="240" actId="20577"/>
      <pc:docMkLst>
        <pc:docMk/>
      </pc:docMkLst>
      <pc:sldChg chg="ord">
        <pc:chgData name="Ned Baker" userId="S::edward.baker@oxfordarchaeology.com::590a178a-f38b-443a-afef-025c84b43008" providerId="AD" clId="Web-{4377BB64-0BF0-6FC0-9A63-8EE9AF0043FF}" dt="2026-02-18T12:00:41.800" v="83"/>
        <pc:sldMkLst>
          <pc:docMk/>
          <pc:sldMk cId="2056394247" sldId="257"/>
        </pc:sldMkLst>
      </pc:sldChg>
      <pc:sldChg chg="ord">
        <pc:chgData name="Ned Baker" userId="S::edward.baker@oxfordarchaeology.com::590a178a-f38b-443a-afef-025c84b43008" providerId="AD" clId="Web-{4377BB64-0BF0-6FC0-9A63-8EE9AF0043FF}" dt="2026-02-18T12:00:38.565" v="82"/>
        <pc:sldMkLst>
          <pc:docMk/>
          <pc:sldMk cId="2348298713" sldId="258"/>
        </pc:sldMkLst>
      </pc:sldChg>
      <pc:sldChg chg="addSp modSp ord">
        <pc:chgData name="Ned Baker" userId="S::edward.baker@oxfordarchaeology.com::590a178a-f38b-443a-afef-025c84b43008" providerId="AD" clId="Web-{4377BB64-0BF0-6FC0-9A63-8EE9AF0043FF}" dt="2026-02-18T12:06:55.244" v="240" actId="20577"/>
        <pc:sldMkLst>
          <pc:docMk/>
          <pc:sldMk cId="329277566" sldId="267"/>
        </pc:sldMkLst>
        <pc:spChg chg="mod">
          <ac:chgData name="Ned Baker" userId="S::edward.baker@oxfordarchaeology.com::590a178a-f38b-443a-afef-025c84b43008" providerId="AD" clId="Web-{4377BB64-0BF0-6FC0-9A63-8EE9AF0043FF}" dt="2026-02-18T12:01:07.035" v="92" actId="20577"/>
          <ac:spMkLst>
            <pc:docMk/>
            <pc:sldMk cId="329277566" sldId="267"/>
            <ac:spMk id="2" creationId="{D182FFC9-17F4-CE94-059D-91865D366E65}"/>
          </ac:spMkLst>
        </pc:spChg>
        <pc:spChg chg="add mod">
          <ac:chgData name="Ned Baker" userId="S::edward.baker@oxfordarchaeology.com::590a178a-f38b-443a-afef-025c84b43008" providerId="AD" clId="Web-{4377BB64-0BF0-6FC0-9A63-8EE9AF0043FF}" dt="2026-02-18T12:06:55.244" v="240" actId="20577"/>
          <ac:spMkLst>
            <pc:docMk/>
            <pc:sldMk cId="329277566" sldId="267"/>
            <ac:spMk id="4" creationId="{02228F75-831F-67C5-FDA4-A9AD9D9D3B6A}"/>
          </ac:spMkLst>
        </pc:spChg>
        <pc:spChg chg="mod">
          <ac:chgData name="Ned Baker" userId="S::edward.baker@oxfordarchaeology.com::590a178a-f38b-443a-afef-025c84b43008" providerId="AD" clId="Web-{4377BB64-0BF0-6FC0-9A63-8EE9AF0043FF}" dt="2026-02-18T12:06:22.868" v="205" actId="20577"/>
          <ac:spMkLst>
            <pc:docMk/>
            <pc:sldMk cId="329277566" sldId="267"/>
            <ac:spMk id="5" creationId="{24899E1A-A0A6-9C8B-9046-BEACFFAE0BE4}"/>
          </ac:spMkLst>
        </pc:spChg>
        <pc:spChg chg="mod">
          <ac:chgData name="Ned Baker" userId="S::edward.baker@oxfordarchaeology.com::590a178a-f38b-443a-afef-025c84b43008" providerId="AD" clId="Web-{4377BB64-0BF0-6FC0-9A63-8EE9AF0043FF}" dt="2026-02-18T11:59:18.188" v="5" actId="1076"/>
          <ac:spMkLst>
            <pc:docMk/>
            <pc:sldMk cId="329277566" sldId="267"/>
            <ac:spMk id="7" creationId="{17D862DA-6D06-D0D6-40DB-40A3055E8FB1}"/>
          </ac:spMkLst>
        </pc:spChg>
      </pc:sldChg>
      <pc:sldChg chg="add replId">
        <pc:chgData name="Ned Baker" userId="S::edward.baker@oxfordarchaeology.com::590a178a-f38b-443a-afef-025c84b43008" providerId="AD" clId="Web-{4377BB64-0BF0-6FC0-9A63-8EE9AF0043FF}" dt="2026-02-18T12:00:47.081" v="84"/>
        <pc:sldMkLst>
          <pc:docMk/>
          <pc:sldMk cId="2242949835" sldId="269"/>
        </pc:sldMkLst>
      </pc:sldChg>
    </pc:docChg>
  </pc:docChgLst>
  <pc:docChgLst>
    <pc:chgData name="Ned Baker" userId="S::edward.baker@oxfordarchaeology.com::590a178a-f38b-443a-afef-025c84b43008" providerId="AD" clId="Web-{03FC0F13-9761-0713-2541-16D96C1D79C9}"/>
    <pc:docChg chg="delSld modSld">
      <pc:chgData name="Ned Baker" userId="S::edward.baker@oxfordarchaeology.com::590a178a-f38b-443a-afef-025c84b43008" providerId="AD" clId="Web-{03FC0F13-9761-0713-2541-16D96C1D79C9}" dt="2026-02-23T09:32:59.170" v="35" actId="20577"/>
      <pc:docMkLst>
        <pc:docMk/>
      </pc:docMkLst>
      <pc:sldChg chg="modSp">
        <pc:chgData name="Ned Baker" userId="S::edward.baker@oxfordarchaeology.com::590a178a-f38b-443a-afef-025c84b43008" providerId="AD" clId="Web-{03FC0F13-9761-0713-2541-16D96C1D79C9}" dt="2026-02-23T09:31:52.513" v="32" actId="20577"/>
        <pc:sldMkLst>
          <pc:docMk/>
          <pc:sldMk cId="2348298713" sldId="258"/>
        </pc:sldMkLst>
        <pc:spChg chg="mod">
          <ac:chgData name="Ned Baker" userId="S::edward.baker@oxfordarchaeology.com::590a178a-f38b-443a-afef-025c84b43008" providerId="AD" clId="Web-{03FC0F13-9761-0713-2541-16D96C1D79C9}" dt="2026-02-23T09:31:52.513" v="32" actId="20577"/>
          <ac:spMkLst>
            <pc:docMk/>
            <pc:sldMk cId="2348298713" sldId="258"/>
            <ac:spMk id="4" creationId="{CB55EC1E-DADC-E7AF-0C02-00460484AC19}"/>
          </ac:spMkLst>
        </pc:spChg>
      </pc:sldChg>
      <pc:sldChg chg="del">
        <pc:chgData name="Ned Baker" userId="S::edward.baker@oxfordarchaeology.com::590a178a-f38b-443a-afef-025c84b43008" providerId="AD" clId="Web-{03FC0F13-9761-0713-2541-16D96C1D79C9}" dt="2026-02-23T09:31:13.559" v="3"/>
        <pc:sldMkLst>
          <pc:docMk/>
          <pc:sldMk cId="848015276" sldId="259"/>
        </pc:sldMkLst>
      </pc:sldChg>
      <pc:sldChg chg="del">
        <pc:chgData name="Ned Baker" userId="S::edward.baker@oxfordarchaeology.com::590a178a-f38b-443a-afef-025c84b43008" providerId="AD" clId="Web-{03FC0F13-9761-0713-2541-16D96C1D79C9}" dt="2026-02-23T09:31:12.012" v="1"/>
        <pc:sldMkLst>
          <pc:docMk/>
          <pc:sldMk cId="548019552" sldId="260"/>
        </pc:sldMkLst>
      </pc:sldChg>
      <pc:sldChg chg="del">
        <pc:chgData name="Ned Baker" userId="S::edward.baker@oxfordarchaeology.com::590a178a-f38b-443a-afef-025c84b43008" providerId="AD" clId="Web-{03FC0F13-9761-0713-2541-16D96C1D79C9}" dt="2026-02-23T09:31:13.465" v="2"/>
        <pc:sldMkLst>
          <pc:docMk/>
          <pc:sldMk cId="2463712759" sldId="261"/>
        </pc:sldMkLst>
      </pc:sldChg>
      <pc:sldChg chg="del">
        <pc:chgData name="Ned Baker" userId="S::edward.baker@oxfordarchaeology.com::590a178a-f38b-443a-afef-025c84b43008" providerId="AD" clId="Web-{03FC0F13-9761-0713-2541-16D96C1D79C9}" dt="2026-02-23T09:31:10.387" v="0"/>
        <pc:sldMkLst>
          <pc:docMk/>
          <pc:sldMk cId="2248630879" sldId="262"/>
        </pc:sldMkLst>
      </pc:sldChg>
      <pc:sldChg chg="modSp">
        <pc:chgData name="Ned Baker" userId="S::edward.baker@oxfordarchaeology.com::590a178a-f38b-443a-afef-025c84b43008" providerId="AD" clId="Web-{03FC0F13-9761-0713-2541-16D96C1D79C9}" dt="2026-02-23T09:32:59.170" v="35" actId="20577"/>
        <pc:sldMkLst>
          <pc:docMk/>
          <pc:sldMk cId="329277566" sldId="267"/>
        </pc:sldMkLst>
        <pc:spChg chg="mod">
          <ac:chgData name="Ned Baker" userId="S::edward.baker@oxfordarchaeology.com::590a178a-f38b-443a-afef-025c84b43008" providerId="AD" clId="Web-{03FC0F13-9761-0713-2541-16D96C1D79C9}" dt="2026-02-23T09:32:59.170" v="35" actId="20577"/>
          <ac:spMkLst>
            <pc:docMk/>
            <pc:sldMk cId="329277566" sldId="267"/>
            <ac:spMk id="2" creationId="{D182FFC9-17F4-CE94-059D-91865D366E65}"/>
          </ac:spMkLst>
        </pc:spChg>
      </pc:sldChg>
      <pc:sldChg chg="del">
        <pc:chgData name="Ned Baker" userId="S::edward.baker@oxfordarchaeology.com::590a178a-f38b-443a-afef-025c84b43008" providerId="AD" clId="Web-{03FC0F13-9761-0713-2541-16D96C1D79C9}" dt="2026-02-23T09:31:15.184" v="4"/>
        <pc:sldMkLst>
          <pc:docMk/>
          <pc:sldMk cId="2242949835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8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0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0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/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8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6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6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35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2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3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34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A8A94-FBA8-A755-AD4F-2D7C3BDAB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17D862DA-6D06-D0D6-40DB-40A3055E8FB1}"/>
              </a:ext>
            </a:extLst>
          </p:cNvPr>
          <p:cNvSpPr/>
          <p:nvPr/>
        </p:nvSpPr>
        <p:spPr>
          <a:xfrm>
            <a:off x="2449795" y="3428414"/>
            <a:ext cx="4985430" cy="2910487"/>
          </a:xfrm>
          <a:prstGeom prst="ellipse">
            <a:avLst/>
          </a:prstGeom>
          <a:solidFill>
            <a:schemeClr val="bg1"/>
          </a:solidFill>
          <a:ln w="57150">
            <a:solidFill>
              <a:srgbClr val="CF4B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82FFC9-17F4-CE94-059D-91865D366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588" y="1146946"/>
            <a:ext cx="7609397" cy="1325563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>
                <a:latin typeface="Calibri"/>
                <a:ea typeface="Calibri"/>
                <a:cs typeface="Calibri"/>
              </a:rPr>
              <a:t>Make your own Roman Coin!</a:t>
            </a:r>
            <a:endParaRPr lang="en-US" sz="8000" b="1">
              <a:latin typeface="Calibri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899E1A-A0A6-9C8B-9046-BEACFFAE0BE4}"/>
              </a:ext>
            </a:extLst>
          </p:cNvPr>
          <p:cNvSpPr txBox="1"/>
          <p:nvPr/>
        </p:nvSpPr>
        <p:spPr>
          <a:xfrm>
            <a:off x="2838514" y="3965461"/>
            <a:ext cx="4215538" cy="1862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300" dirty="0"/>
              <a:t>Grab a block of air-drying clay and </a:t>
            </a:r>
            <a:r>
              <a:rPr lang="en-US" sz="2300" dirty="0" err="1"/>
              <a:t>mould</a:t>
            </a:r>
            <a:r>
              <a:rPr lang="en-US" sz="2300" dirty="0"/>
              <a:t> into small coin blanks. Using toothpicks / cocktail sticks, carve your own design using our handy guides!</a:t>
            </a:r>
            <a:endParaRPr lang="en-US" sz="2300" dirty="0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228F75-831F-67C5-FDA4-A9AD9D9D3B6A}"/>
              </a:ext>
            </a:extLst>
          </p:cNvPr>
          <p:cNvSpPr txBox="1"/>
          <p:nvPr/>
        </p:nvSpPr>
        <p:spPr>
          <a:xfrm>
            <a:off x="10081328" y="8043"/>
            <a:ext cx="1723902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dirty="0">
                <a:ea typeface="Calibri"/>
                <a:cs typeface="Calibri"/>
              </a:rPr>
              <a:t>This activity works requires air drying clay and toothpicks.</a:t>
            </a:r>
          </a:p>
          <a:p>
            <a:r>
              <a:rPr lang="en-US" i="1" dirty="0">
                <a:ea typeface="Calibri"/>
                <a:cs typeface="Calibri"/>
              </a:rPr>
              <a:t>You can also paint your coins once dried if you want to go one step further.</a:t>
            </a:r>
          </a:p>
        </p:txBody>
      </p:sp>
    </p:spTree>
    <p:extLst>
      <p:ext uri="{BB962C8B-B14F-4D97-AF65-F5344CB8AC3E}">
        <p14:creationId xmlns:p14="http://schemas.microsoft.com/office/powerpoint/2010/main" val="329277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coins&#10;&#10;AI-generated content may be incorrect.">
            <a:extLst>
              <a:ext uri="{FF2B5EF4-FFF2-40B4-BE49-F238E27FC236}">
                <a16:creationId xmlns:a16="http://schemas.microsoft.com/office/drawing/2014/main" id="{9E59C5A4-BC68-5EB6-59DC-58240E2EA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06" y="1207580"/>
            <a:ext cx="9360607" cy="51188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C9BFE-ECC7-62CB-CBE5-9F01809BEFC5}"/>
              </a:ext>
            </a:extLst>
          </p:cNvPr>
          <p:cNvSpPr txBox="1"/>
          <p:nvPr/>
        </p:nvSpPr>
        <p:spPr>
          <a:xfrm>
            <a:off x="1054864" y="108910"/>
            <a:ext cx="781989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>
                <a:latin typeface="Calibri"/>
                <a:ea typeface="Calibri"/>
                <a:cs typeface="Calibri"/>
              </a:rPr>
              <a:t>What does a Roman coin need on it?</a:t>
            </a:r>
            <a:endParaRPr lang="en-US" sz="2400" b="1">
              <a:ea typeface="Calibri"/>
              <a:cs typeface="Calibri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A2553EA-24BF-0CDA-8DE6-C5D9FB30EC09}"/>
              </a:ext>
            </a:extLst>
          </p:cNvPr>
          <p:cNvSpPr/>
          <p:nvPr/>
        </p:nvSpPr>
        <p:spPr>
          <a:xfrm rot="7200000">
            <a:off x="3386558" y="1949981"/>
            <a:ext cx="976705" cy="1974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97DD16-A0D4-4953-F7D7-CACCD43CC423}"/>
              </a:ext>
            </a:extLst>
          </p:cNvPr>
          <p:cNvSpPr txBox="1"/>
          <p:nvPr/>
        </p:nvSpPr>
        <p:spPr>
          <a:xfrm>
            <a:off x="457392" y="5840452"/>
            <a:ext cx="269672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>
                <a:ea typeface="Calibri"/>
                <a:cs typeface="Calibri"/>
              </a:rPr>
              <a:t>Your face. </a:t>
            </a:r>
          </a:p>
          <a:p>
            <a:pPr algn="ctr"/>
            <a:r>
              <a:rPr lang="en-US" sz="1400">
                <a:ea typeface="Calibri"/>
                <a:cs typeface="Calibri"/>
              </a:rPr>
              <a:t>Many emperors wore a crown of laurel leaves to show their power, what crown would you wear?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70D39D-DC8C-CB61-342C-FDF6B22BEAFE}"/>
              </a:ext>
            </a:extLst>
          </p:cNvPr>
          <p:cNvSpPr txBox="1"/>
          <p:nvPr/>
        </p:nvSpPr>
        <p:spPr>
          <a:xfrm>
            <a:off x="112267" y="674420"/>
            <a:ext cx="269672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>
                <a:ea typeface="Calibri"/>
                <a:cs typeface="Calibri"/>
              </a:rPr>
              <a:t>Your name. </a:t>
            </a:r>
          </a:p>
          <a:p>
            <a:pPr algn="ctr"/>
            <a:r>
              <a:rPr lang="en-US" sz="1400">
                <a:ea typeface="Calibri"/>
                <a:cs typeface="Calibri"/>
              </a:rPr>
              <a:t>The most important part! Let everyone know who their mighty emperor is!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446D9DA3-6009-DFAE-ACEB-49F380591D38}"/>
              </a:ext>
            </a:extLst>
          </p:cNvPr>
          <p:cNvSpPr/>
          <p:nvPr/>
        </p:nvSpPr>
        <p:spPr>
          <a:xfrm rot="17340000">
            <a:off x="1248047" y="4903756"/>
            <a:ext cx="1752151" cy="2040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AAC324D-E267-8186-60F1-04526FAF22ED}"/>
              </a:ext>
            </a:extLst>
          </p:cNvPr>
          <p:cNvSpPr/>
          <p:nvPr/>
        </p:nvSpPr>
        <p:spPr>
          <a:xfrm rot="6600000">
            <a:off x="6657236" y="2212505"/>
            <a:ext cx="1422925" cy="3153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62C238C6-6FA4-20E3-A08F-E7525E16A669}"/>
              </a:ext>
            </a:extLst>
          </p:cNvPr>
          <p:cNvSpPr/>
          <p:nvPr/>
        </p:nvSpPr>
        <p:spPr>
          <a:xfrm rot="13920000">
            <a:off x="5520213" y="5001376"/>
            <a:ext cx="1824249" cy="2248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7F19252-B987-7B74-58B9-98E33EBEA173}"/>
              </a:ext>
            </a:extLst>
          </p:cNvPr>
          <p:cNvSpPr/>
          <p:nvPr/>
        </p:nvSpPr>
        <p:spPr>
          <a:xfrm rot="16680000">
            <a:off x="6943739" y="4721275"/>
            <a:ext cx="2075409" cy="2119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853A9A-5519-9F5E-A257-7A4F8CEC23AE}"/>
              </a:ext>
            </a:extLst>
          </p:cNvPr>
          <p:cNvSpPr txBox="1"/>
          <p:nvPr/>
        </p:nvSpPr>
        <p:spPr>
          <a:xfrm>
            <a:off x="5340235" y="5838670"/>
            <a:ext cx="411027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>
                <a:ea typeface="Calibri"/>
                <a:cs typeface="Calibri"/>
              </a:rPr>
              <a:t>More titles.</a:t>
            </a:r>
            <a:endParaRPr lang="en-US" sz="1400">
              <a:ea typeface="Calibri"/>
              <a:cs typeface="Calibri"/>
            </a:endParaRPr>
          </a:p>
          <a:p>
            <a:pPr algn="ctr"/>
            <a:r>
              <a:rPr lang="en-US" sz="1400">
                <a:ea typeface="Calibri"/>
                <a:cs typeface="Calibri"/>
              </a:rPr>
              <a:t>Let everyone know how important you are by listing your many </a:t>
            </a:r>
            <a:r>
              <a:rPr lang="en-US" sz="1400" err="1">
                <a:ea typeface="Calibri"/>
                <a:cs typeface="Calibri"/>
              </a:rPr>
              <a:t>many</a:t>
            </a:r>
            <a:r>
              <a:rPr lang="en-US" sz="1400">
                <a:ea typeface="Calibri"/>
                <a:cs typeface="Calibri"/>
              </a:rPr>
              <a:t> </a:t>
            </a:r>
            <a:r>
              <a:rPr lang="en-US" sz="1400" err="1">
                <a:ea typeface="Calibri"/>
                <a:cs typeface="Calibri"/>
              </a:rPr>
              <a:t>many</a:t>
            </a:r>
            <a:r>
              <a:rPr lang="en-US" sz="1400">
                <a:ea typeface="Calibri"/>
                <a:cs typeface="Calibri"/>
              </a:rPr>
              <a:t> titles. You might need to shorten them to make them all fit!</a:t>
            </a:r>
            <a:endParaRPr lang="en-US" sz="14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F880C9-E34B-8DE7-F872-4BEF7D74FD87}"/>
              </a:ext>
            </a:extLst>
          </p:cNvPr>
          <p:cNvSpPr txBox="1"/>
          <p:nvPr/>
        </p:nvSpPr>
        <p:spPr>
          <a:xfrm>
            <a:off x="6192474" y="673727"/>
            <a:ext cx="325324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>
                <a:ea typeface="Calibri"/>
                <a:cs typeface="Calibri"/>
              </a:rPr>
              <a:t>Symbols. </a:t>
            </a:r>
          </a:p>
          <a:p>
            <a:pPr algn="ctr"/>
            <a:r>
              <a:rPr lang="en-US" sz="1400">
                <a:ea typeface="Calibri"/>
                <a:cs typeface="Calibri"/>
              </a:rPr>
              <a:t>Pick something that best </a:t>
            </a:r>
            <a:r>
              <a:rPr lang="en-US" sz="1400" err="1">
                <a:ea typeface="Calibri"/>
                <a:cs typeface="Calibri"/>
              </a:rPr>
              <a:t>symbolises</a:t>
            </a:r>
            <a:r>
              <a:rPr lang="en-US" sz="1400">
                <a:ea typeface="Calibri"/>
                <a:cs typeface="Calibri"/>
              </a:rPr>
              <a:t> you and your achievements. Many emperors chose animals or mythical figures!</a:t>
            </a:r>
            <a:endParaRPr lang="en-US" sz="1400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B8EEA827-DF82-9277-4C76-92CF040C9EAC}"/>
              </a:ext>
            </a:extLst>
          </p:cNvPr>
          <p:cNvSpPr/>
          <p:nvPr/>
        </p:nvSpPr>
        <p:spPr>
          <a:xfrm rot="3120000">
            <a:off x="1172163" y="1957436"/>
            <a:ext cx="1076828" cy="22705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F5AE87-5DFB-0403-2410-2CD451080BF5}"/>
              </a:ext>
            </a:extLst>
          </p:cNvPr>
          <p:cNvSpPr txBox="1"/>
          <p:nvPr/>
        </p:nvSpPr>
        <p:spPr>
          <a:xfrm>
            <a:off x="2859982" y="673727"/>
            <a:ext cx="269672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>
                <a:ea typeface="Calibri"/>
                <a:cs typeface="Calibri"/>
              </a:rPr>
              <a:t>Tell them you are the emperor. </a:t>
            </a:r>
          </a:p>
          <a:p>
            <a:pPr algn="ctr"/>
            <a:r>
              <a:rPr lang="en-US" sz="1400">
                <a:ea typeface="Calibri"/>
                <a:cs typeface="Calibri"/>
              </a:rPr>
              <a:t>Many Roman coins say AVG – this is a shortening of Augustus, the name of the first Emperor!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55EC1E-DADC-E7AF-0C02-00460484AC19}"/>
              </a:ext>
            </a:extLst>
          </p:cNvPr>
          <p:cNvSpPr txBox="1"/>
          <p:nvPr/>
        </p:nvSpPr>
        <p:spPr>
          <a:xfrm>
            <a:off x="10081327" y="225757"/>
            <a:ext cx="142701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dirty="0">
                <a:ea typeface="Calibri"/>
                <a:cs typeface="Calibri"/>
              </a:rPr>
              <a:t>Print out in A4 and </a:t>
            </a:r>
            <a:r>
              <a:rPr lang="en-US" i="1">
                <a:ea typeface="Calibri"/>
                <a:cs typeface="Calibri"/>
              </a:rPr>
              <a:t>laminate</a:t>
            </a:r>
          </a:p>
        </p:txBody>
      </p:sp>
    </p:spTree>
    <p:extLst>
      <p:ext uri="{BB962C8B-B14F-4D97-AF65-F5344CB8AC3E}">
        <p14:creationId xmlns:p14="http://schemas.microsoft.com/office/powerpoint/2010/main" val="2348298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0985036-61D9-88CB-9AAA-6F4B22D697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624281"/>
              </p:ext>
            </p:extLst>
          </p:nvPr>
        </p:nvGraphicFramePr>
        <p:xfrm>
          <a:off x="493012" y="1093314"/>
          <a:ext cx="3877773" cy="4584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591">
                  <a:extLst>
                    <a:ext uri="{9D8B030D-6E8A-4147-A177-3AD203B41FA5}">
                      <a16:colId xmlns:a16="http://schemas.microsoft.com/office/drawing/2014/main" val="1729839752"/>
                    </a:ext>
                  </a:extLst>
                </a:gridCol>
                <a:gridCol w="1292591">
                  <a:extLst>
                    <a:ext uri="{9D8B030D-6E8A-4147-A177-3AD203B41FA5}">
                      <a16:colId xmlns:a16="http://schemas.microsoft.com/office/drawing/2014/main" val="626299755"/>
                    </a:ext>
                  </a:extLst>
                </a:gridCol>
                <a:gridCol w="1292591">
                  <a:extLst>
                    <a:ext uri="{9D8B030D-6E8A-4147-A177-3AD203B41FA5}">
                      <a16:colId xmlns:a16="http://schemas.microsoft.com/office/drawing/2014/main" val="1381432486"/>
                    </a:ext>
                  </a:extLst>
                </a:gridCol>
              </a:tblGrid>
              <a:tr h="49181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Write Me: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I am short for: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Which means:</a:t>
                      </a: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954140"/>
                  </a:ext>
                </a:extLst>
              </a:tr>
              <a:tr h="614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AVG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Augustus or Augusta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 of the first emperor and used as a title by other emperors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976015"/>
                  </a:ext>
                </a:extLst>
              </a:tr>
              <a:tr h="614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 or CAES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Caesar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Family name of Julius Caesar and used as a title by other emperors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197508"/>
                  </a:ext>
                </a:extLst>
              </a:tr>
              <a:tr h="614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IMP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Imperator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Commander, commander-in-chief, or victorious general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512813"/>
                  </a:ext>
                </a:extLst>
              </a:tr>
              <a:tr h="49181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P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</a:rPr>
                        <a:t>P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Pater Patriae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Father of the country</a:t>
                      </a: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070248"/>
                  </a:ext>
                </a:extLst>
              </a:tr>
              <a:tr h="49181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P F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Pius Felix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Dutiful to the gods and blessed by them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044348"/>
                  </a:ext>
                </a:extLst>
              </a:tr>
              <a:tr h="49181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SPQR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S</a:t>
                      </a: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enatus Populus Que Romanus 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The Senate and People of Rome</a:t>
                      </a: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51732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08CA6F3-6F86-4925-F9F6-15BF83472B97}"/>
              </a:ext>
            </a:extLst>
          </p:cNvPr>
          <p:cNvSpPr txBox="1"/>
          <p:nvPr/>
        </p:nvSpPr>
        <p:spPr>
          <a:xfrm>
            <a:off x="490785" y="610299"/>
            <a:ext cx="390104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>
                <a:latin typeface="Calibri"/>
                <a:ea typeface="Calibri"/>
                <a:cs typeface="Calibri"/>
              </a:rPr>
              <a:t>What </a:t>
            </a:r>
            <a:r>
              <a:rPr lang="en-US" sz="2100" b="1">
                <a:latin typeface="Calibri"/>
                <a:ea typeface="Calibri"/>
                <a:cs typeface="Calibri"/>
              </a:rPr>
              <a:t>should</a:t>
            </a:r>
            <a:r>
              <a:rPr lang="en-US" sz="2200" b="1">
                <a:latin typeface="Calibri"/>
                <a:ea typeface="Calibri"/>
                <a:cs typeface="Calibri"/>
              </a:rPr>
              <a:t> I write on my coin?</a:t>
            </a:r>
            <a:endParaRPr lang="en-US" sz="2200" b="1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907894-2DFA-FE42-1F1E-C64382BC28E4}"/>
              </a:ext>
            </a:extLst>
          </p:cNvPr>
          <p:cNvSpPr txBox="1"/>
          <p:nvPr/>
        </p:nvSpPr>
        <p:spPr>
          <a:xfrm>
            <a:off x="490784" y="5800306"/>
            <a:ext cx="390104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latin typeface="Calibri"/>
                <a:ea typeface="Calibri"/>
                <a:cs typeface="Calibri"/>
              </a:rPr>
              <a:t>Did you know? Titles used on coins are written in Latin, the language of the Roman Empire!</a:t>
            </a:r>
            <a:endParaRPr lang="en-US" sz="1200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7CBC32-5924-FB6D-8707-F1A1B7DF192C}"/>
              </a:ext>
            </a:extLst>
          </p:cNvPr>
          <p:cNvSpPr txBox="1"/>
          <p:nvPr/>
        </p:nvSpPr>
        <p:spPr>
          <a:xfrm>
            <a:off x="10081327" y="225757"/>
            <a:ext cx="142701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>
                <a:ea typeface="Calibri"/>
                <a:cs typeface="Calibri"/>
              </a:rPr>
              <a:t>Print out in A4, cut into 2 sheets at A5 and laminate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E0305887-2ECB-AF2E-10BB-0CD98877C8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5294576"/>
              </p:ext>
            </p:extLst>
          </p:nvPr>
        </p:nvGraphicFramePr>
        <p:xfrm>
          <a:off x="5386936" y="1094269"/>
          <a:ext cx="3877773" cy="4584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591">
                  <a:extLst>
                    <a:ext uri="{9D8B030D-6E8A-4147-A177-3AD203B41FA5}">
                      <a16:colId xmlns:a16="http://schemas.microsoft.com/office/drawing/2014/main" val="1729839752"/>
                    </a:ext>
                  </a:extLst>
                </a:gridCol>
                <a:gridCol w="1292591">
                  <a:extLst>
                    <a:ext uri="{9D8B030D-6E8A-4147-A177-3AD203B41FA5}">
                      <a16:colId xmlns:a16="http://schemas.microsoft.com/office/drawing/2014/main" val="626299755"/>
                    </a:ext>
                  </a:extLst>
                </a:gridCol>
                <a:gridCol w="1292591">
                  <a:extLst>
                    <a:ext uri="{9D8B030D-6E8A-4147-A177-3AD203B41FA5}">
                      <a16:colId xmlns:a16="http://schemas.microsoft.com/office/drawing/2014/main" val="1381432486"/>
                    </a:ext>
                  </a:extLst>
                </a:gridCol>
              </a:tblGrid>
              <a:tr h="49181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Write Me: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I am short for: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Which means:</a:t>
                      </a: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954140"/>
                  </a:ext>
                </a:extLst>
              </a:tr>
              <a:tr h="614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AVG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Augustus or Augusta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 of the first emperor and used as a title by other emperors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976015"/>
                  </a:ext>
                </a:extLst>
              </a:tr>
              <a:tr h="614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 or CAES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Caesar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Family name of Julius Caesar and used as a title by other emperors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197508"/>
                  </a:ext>
                </a:extLst>
              </a:tr>
              <a:tr h="614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IMP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Imperator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Commander, commander-in-chief, or victorious general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512813"/>
                  </a:ext>
                </a:extLst>
              </a:tr>
              <a:tr h="49181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P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</a:rPr>
                        <a:t>P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Pater Patriae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Father of the country</a:t>
                      </a: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070248"/>
                  </a:ext>
                </a:extLst>
              </a:tr>
              <a:tr h="49181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P F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Pius Felix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Dutiful to the gods and blessed by them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044348"/>
                  </a:ext>
                </a:extLst>
              </a:tr>
              <a:tr h="49181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SPQR</a:t>
                      </a:r>
                      <a:endParaRPr lang="en-US"/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S</a:t>
                      </a: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enatus Populus Que Romanus 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The Senate and People of Rome</a:t>
                      </a:r>
                    </a:p>
                  </a:txBody>
                  <a:tcPr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51732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21E6C17-B5F9-09F6-CE10-EEAB14995185}"/>
              </a:ext>
            </a:extLst>
          </p:cNvPr>
          <p:cNvSpPr txBox="1"/>
          <p:nvPr/>
        </p:nvSpPr>
        <p:spPr>
          <a:xfrm>
            <a:off x="5377162" y="612479"/>
            <a:ext cx="390104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>
                <a:latin typeface="Calibri"/>
                <a:ea typeface="Calibri"/>
                <a:cs typeface="Calibri"/>
              </a:rPr>
              <a:t>What </a:t>
            </a:r>
            <a:r>
              <a:rPr lang="en-US" sz="2100" b="1">
                <a:latin typeface="Calibri"/>
                <a:ea typeface="Calibri"/>
                <a:cs typeface="Calibri"/>
              </a:rPr>
              <a:t>should</a:t>
            </a:r>
            <a:r>
              <a:rPr lang="en-US" sz="2200" b="1">
                <a:latin typeface="Calibri"/>
                <a:ea typeface="Calibri"/>
                <a:cs typeface="Calibri"/>
              </a:rPr>
              <a:t> I write on my coin?</a:t>
            </a:r>
            <a:endParaRPr lang="en-US" sz="2200" b="1"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CBD1C7-E4D8-A17A-1F6D-46331D820EC9}"/>
              </a:ext>
            </a:extLst>
          </p:cNvPr>
          <p:cNvSpPr txBox="1"/>
          <p:nvPr/>
        </p:nvSpPr>
        <p:spPr>
          <a:xfrm>
            <a:off x="5368269" y="5802486"/>
            <a:ext cx="390104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latin typeface="Calibri"/>
                <a:ea typeface="Calibri"/>
                <a:cs typeface="Calibri"/>
              </a:rPr>
              <a:t>Did you know? Titles used on coins are written in Latin, the language of the Roman Empire!</a:t>
            </a:r>
            <a:endParaRPr lang="en-US" sz="1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6394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E67434-B29B-DE11-29EC-D25860612F13}"/>
              </a:ext>
            </a:extLst>
          </p:cNvPr>
          <p:cNvSpPr txBox="1"/>
          <p:nvPr/>
        </p:nvSpPr>
        <p:spPr>
          <a:xfrm>
            <a:off x="10007574" y="-733"/>
            <a:ext cx="142701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>
                <a:ea typeface="Calibri"/>
                <a:cs typeface="Calibri"/>
              </a:rPr>
              <a:t>Print these A4, cut out and place back-to-back before laminating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6B6C23-1458-AFFD-8033-4525538C89AE}"/>
              </a:ext>
            </a:extLst>
          </p:cNvPr>
          <p:cNvGrpSpPr/>
          <p:nvPr/>
        </p:nvGrpSpPr>
        <p:grpSpPr>
          <a:xfrm>
            <a:off x="53836" y="1886286"/>
            <a:ext cx="9847634" cy="4893281"/>
            <a:chOff x="1609985" y="-79497"/>
            <a:chExt cx="7099920" cy="3514566"/>
          </a:xfrm>
        </p:grpSpPr>
        <p:pic>
          <p:nvPicPr>
            <p:cNvPr id="3" name="Picture 2" descr="A close up of a coin&#10;&#10;AI-generated content may be incorrect.">
              <a:extLst>
                <a:ext uri="{FF2B5EF4-FFF2-40B4-BE49-F238E27FC236}">
                  <a16:creationId xmlns:a16="http://schemas.microsoft.com/office/drawing/2014/main" id="{CE8C6B24-7BA5-B1F1-42B7-307C5301B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9434" t="18425" r="54268" b="19535"/>
            <a:stretch>
              <a:fillRect/>
            </a:stretch>
          </p:blipFill>
          <p:spPr>
            <a:xfrm>
              <a:off x="1609985" y="-79497"/>
              <a:ext cx="3594645" cy="3514566"/>
            </a:xfrm>
            <a:prstGeom prst="rect">
              <a:avLst/>
            </a:prstGeom>
          </p:spPr>
        </p:pic>
        <p:pic>
          <p:nvPicPr>
            <p:cNvPr id="6" name="Picture 5" descr="A close up of a coin&#10;&#10;AI-generated content may be incorrect.">
              <a:extLst>
                <a:ext uri="{FF2B5EF4-FFF2-40B4-BE49-F238E27FC236}">
                  <a16:creationId xmlns:a16="http://schemas.microsoft.com/office/drawing/2014/main" id="{D735EB42-D8C0-B5FC-9DDD-752660C3A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4268" t="18868" r="10332" b="19182"/>
            <a:stretch>
              <a:fillRect/>
            </a:stretch>
          </p:blipFill>
          <p:spPr>
            <a:xfrm>
              <a:off x="5204239" y="-79496"/>
              <a:ext cx="3505666" cy="35094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702AE-F5C0-65E3-380E-CE4DF2141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E61E86-FAED-23DC-0958-4939BCB61A68}"/>
              </a:ext>
            </a:extLst>
          </p:cNvPr>
          <p:cNvSpPr txBox="1"/>
          <p:nvPr/>
        </p:nvSpPr>
        <p:spPr>
          <a:xfrm>
            <a:off x="10036328" y="-733"/>
            <a:ext cx="142701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>
                <a:ea typeface="Calibri"/>
                <a:cs typeface="Calibri"/>
              </a:rPr>
              <a:t>Print these A4, cut out and place back-to-back before laminating</a:t>
            </a:r>
          </a:p>
        </p:txBody>
      </p:sp>
      <p:pic>
        <p:nvPicPr>
          <p:cNvPr id="2" name="Picture 1" descr="A close up of a coin&#10;&#10;AI-generated content may be incorrect.">
            <a:extLst>
              <a:ext uri="{FF2B5EF4-FFF2-40B4-BE49-F238E27FC236}">
                <a16:creationId xmlns:a16="http://schemas.microsoft.com/office/drawing/2014/main" id="{37A19EAF-41D5-2855-2165-B81DA445D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" y="1806417"/>
            <a:ext cx="9840788" cy="497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0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E4D41-059E-4C1C-1693-35117120C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BB65B2-7908-E13C-47A5-492C5310269F}"/>
              </a:ext>
            </a:extLst>
          </p:cNvPr>
          <p:cNvSpPr txBox="1"/>
          <p:nvPr/>
        </p:nvSpPr>
        <p:spPr>
          <a:xfrm>
            <a:off x="10108215" y="-733"/>
            <a:ext cx="142701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>
                <a:ea typeface="Calibri"/>
                <a:cs typeface="Calibri"/>
              </a:rPr>
              <a:t>Print these A4, cut out and place back-to-back before laminating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9FBBEC-AFB3-BC88-627E-78D5D3C2F204}"/>
              </a:ext>
            </a:extLst>
          </p:cNvPr>
          <p:cNvGrpSpPr/>
          <p:nvPr/>
        </p:nvGrpSpPr>
        <p:grpSpPr>
          <a:xfrm>
            <a:off x="-465" y="1460770"/>
            <a:ext cx="9916113" cy="5399247"/>
            <a:chOff x="1502330" y="-6896"/>
            <a:chExt cx="6341417" cy="3451256"/>
          </a:xfrm>
        </p:grpSpPr>
        <p:pic>
          <p:nvPicPr>
            <p:cNvPr id="6" name="Picture 5" descr="A close up of coins&#10;&#10;AI-generated content may be incorrect.">
              <a:extLst>
                <a:ext uri="{FF2B5EF4-FFF2-40B4-BE49-F238E27FC236}">
                  <a16:creationId xmlns:a16="http://schemas.microsoft.com/office/drawing/2014/main" id="{6C584E4D-98A0-7A14-8E99-7F1C1F140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2687" t="17005" r="11617" b="14268"/>
            <a:stretch>
              <a:fillRect/>
            </a:stretch>
          </p:blipFill>
          <p:spPr>
            <a:xfrm rot="-120000">
              <a:off x="4689635" y="118770"/>
              <a:ext cx="3154112" cy="3322424"/>
            </a:xfrm>
            <a:prstGeom prst="rect">
              <a:avLst/>
            </a:prstGeom>
          </p:spPr>
        </p:pic>
        <p:pic>
          <p:nvPicPr>
            <p:cNvPr id="3" name="Picture 2" descr="A close up of coins&#10;&#10;AI-generated content may be incorrect.">
              <a:extLst>
                <a:ext uri="{FF2B5EF4-FFF2-40B4-BE49-F238E27FC236}">
                  <a16:creationId xmlns:a16="http://schemas.microsoft.com/office/drawing/2014/main" id="{476B0C59-987E-CCBB-765D-754C2EC10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727" t="12825" r="56372" b="15783"/>
            <a:stretch>
              <a:fillRect/>
            </a:stretch>
          </p:blipFill>
          <p:spPr>
            <a:xfrm rot="-120000">
              <a:off x="1502330" y="-6896"/>
              <a:ext cx="3172191" cy="34512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69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CF972-960A-2580-5C18-B27B1A141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F9D131-75E1-33F4-C7AC-259FA9A7C824}"/>
              </a:ext>
            </a:extLst>
          </p:cNvPr>
          <p:cNvSpPr txBox="1"/>
          <p:nvPr/>
        </p:nvSpPr>
        <p:spPr>
          <a:xfrm>
            <a:off x="10050706" y="-733"/>
            <a:ext cx="142701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>
                <a:ea typeface="Calibri"/>
                <a:cs typeface="Calibri"/>
              </a:rPr>
              <a:t>Print these A4, cut out and place back-to-back before laminating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2769BC-79BD-D36B-2BED-4F388A26E2A3}"/>
              </a:ext>
            </a:extLst>
          </p:cNvPr>
          <p:cNvGrpSpPr/>
          <p:nvPr/>
        </p:nvGrpSpPr>
        <p:grpSpPr>
          <a:xfrm>
            <a:off x="-428" y="1943511"/>
            <a:ext cx="9830786" cy="4917905"/>
            <a:chOff x="1128892" y="3420071"/>
            <a:chExt cx="6727380" cy="3387975"/>
          </a:xfrm>
        </p:grpSpPr>
        <p:pic>
          <p:nvPicPr>
            <p:cNvPr id="2" name="Picture 1" descr="A close up of a coin&#10;&#10;AI-generated content may be incorrect.">
              <a:extLst>
                <a:ext uri="{FF2B5EF4-FFF2-40B4-BE49-F238E27FC236}">
                  <a16:creationId xmlns:a16="http://schemas.microsoft.com/office/drawing/2014/main" id="{8B4FF0BC-959D-9BB2-038E-A4322935E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3392" t="18501" r="4828" b="19547"/>
            <a:stretch>
              <a:fillRect/>
            </a:stretch>
          </p:blipFill>
          <p:spPr>
            <a:xfrm rot="120000">
              <a:off x="4600507" y="3420071"/>
              <a:ext cx="3255765" cy="3387975"/>
            </a:xfrm>
            <a:prstGeom prst="rect">
              <a:avLst/>
            </a:prstGeom>
          </p:spPr>
        </p:pic>
        <p:pic>
          <p:nvPicPr>
            <p:cNvPr id="7" name="Picture 6" descr="A close up of a coin&#10;&#10;AI-generated content may be incorrect.">
              <a:extLst>
                <a:ext uri="{FF2B5EF4-FFF2-40B4-BE49-F238E27FC236}">
                  <a16:creationId xmlns:a16="http://schemas.microsoft.com/office/drawing/2014/main" id="{C76E55F6-4A3C-1BE1-B137-66B3D7AA9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018" t="21941" r="51761" b="17672"/>
            <a:stretch>
              <a:fillRect/>
            </a:stretch>
          </p:blipFill>
          <p:spPr>
            <a:xfrm rot="120000">
              <a:off x="1128892" y="3493620"/>
              <a:ext cx="3523832" cy="3302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4175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5AE4-5ADE-9B5F-46E6-A6E85359A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CC7A582-EA68-8DBE-F77F-1406122CE0A5}"/>
              </a:ext>
            </a:extLst>
          </p:cNvPr>
          <p:cNvSpPr txBox="1"/>
          <p:nvPr/>
        </p:nvSpPr>
        <p:spPr>
          <a:xfrm>
            <a:off x="10050706" y="-733"/>
            <a:ext cx="142701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>
                <a:ea typeface="Calibri"/>
                <a:cs typeface="Calibri"/>
              </a:rPr>
              <a:t>Print these A4, cut out and place back-to-back before laminating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A6C864-8725-9AC2-CC2A-1D98E4254D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03" t="16472" r="26680" b="17510"/>
          <a:stretch>
            <a:fillRect/>
          </a:stretch>
        </p:blipFill>
        <p:spPr>
          <a:xfrm>
            <a:off x="-1882" y="2001363"/>
            <a:ext cx="5020746" cy="4865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8EFCD1-E404-1522-0070-DBEC266BD4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032" t="16613" r="25850" b="17273"/>
          <a:stretch>
            <a:fillRect/>
          </a:stretch>
        </p:blipFill>
        <p:spPr>
          <a:xfrm>
            <a:off x="4917995" y="2000672"/>
            <a:ext cx="4984946" cy="485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87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0b6b2f-c1ca-42d9-8b78-a538fc39b012">
      <Terms xmlns="http://schemas.microsoft.com/office/infopath/2007/PartnerControls"/>
    </lcf76f155ced4ddcb4097134ff3c332f>
    <TaxCatchAll xmlns="53c00b5a-3d91-48e7-ad26-dc942b67381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DE0D002E305A478A26EC0865B0D822" ma:contentTypeVersion="16" ma:contentTypeDescription="Create a new document." ma:contentTypeScope="" ma:versionID="510be0cef752f2534a8d4ea6152c8157">
  <xsd:schema xmlns:xsd="http://www.w3.org/2001/XMLSchema" xmlns:xs="http://www.w3.org/2001/XMLSchema" xmlns:p="http://schemas.microsoft.com/office/2006/metadata/properties" xmlns:ns2="0c0b6b2f-c1ca-42d9-8b78-a538fc39b012" xmlns:ns3="53c00b5a-3d91-48e7-ad26-dc942b67381d" targetNamespace="http://schemas.microsoft.com/office/2006/metadata/properties" ma:root="true" ma:fieldsID="7a40673e06867d10ccfcbca62ed2dfbc" ns2:_="" ns3:_="">
    <xsd:import namespace="0c0b6b2f-c1ca-42d9-8b78-a538fc39b012"/>
    <xsd:import namespace="53c00b5a-3d91-48e7-ad26-dc942b6738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b6b2f-c1ca-42d9-8b78-a538fc39b0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e165b64-c7fa-4f9f-bcf6-8217f95dc8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00b5a-3d91-48e7-ad26-dc942b67381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61b4e37-dc60-4190-8c3c-c95445b47850}" ma:internalName="TaxCatchAll" ma:showField="CatchAllData" ma:web="53c00b5a-3d91-48e7-ad26-dc942b6738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BE03ED-9A13-4929-B256-2891FB9F7E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489E9F-8840-4BAE-AD63-9347832FD2D0}">
  <ds:schemaRefs>
    <ds:schemaRef ds:uri="0c0b6b2f-c1ca-42d9-8b78-a538fc39b012"/>
    <ds:schemaRef ds:uri="53c00b5a-3d91-48e7-ad26-dc942b67381d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F3D3612-7D37-432B-A1D6-9D59BB68B6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b6b2f-c1ca-42d9-8b78-a538fc39b012"/>
    <ds:schemaRef ds:uri="53c00b5a-3d91-48e7-ad26-dc942b6738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486</Words>
  <Application>Microsoft Office PowerPoint</Application>
  <PresentationFormat>A4 Paper (210x297 mm)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Make your own Roman Coin!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Jessica Elleray</cp:lastModifiedBy>
  <cp:revision>358</cp:revision>
  <dcterms:created xsi:type="dcterms:W3CDTF">2025-09-04T12:29:26Z</dcterms:created>
  <dcterms:modified xsi:type="dcterms:W3CDTF">2026-02-25T09:01:01Z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0x01010083DE0D002E305A478A26EC0865B0D822</vt:lpwstr>
  </property>
  <property fmtid="{D5CDD505-2E9C-101B-9397-08002B2CF9AE}" pid="3" name="MediaServiceImageTags">
    <vt:lpwstr/>
  </property>
</Properties>
</file>